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4EB3A-2332-419D-9409-884D8CBFF942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26133A-6B0A-4996-81BB-38F27BD669A6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4EB3A-2332-419D-9409-884D8CBFF942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26133A-6B0A-4996-81BB-38F27BD669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4EB3A-2332-419D-9409-884D8CBFF942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26133A-6B0A-4996-81BB-38F27BD669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4EB3A-2332-419D-9409-884D8CBFF942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26133A-6B0A-4996-81BB-38F27BD669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4EB3A-2332-419D-9409-884D8CBFF942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26133A-6B0A-4996-81BB-38F27BD669A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4EB3A-2332-419D-9409-884D8CBFF942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26133A-6B0A-4996-81BB-38F27BD669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4EB3A-2332-419D-9409-884D8CBFF942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26133A-6B0A-4996-81BB-38F27BD669A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4EB3A-2332-419D-9409-884D8CBFF942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26133A-6B0A-4996-81BB-38F27BD669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4EB3A-2332-419D-9409-884D8CBFF942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26133A-6B0A-4996-81BB-38F27BD669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4EB3A-2332-419D-9409-884D8CBFF942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26133A-6B0A-4996-81BB-38F27BD669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204EB3A-2332-419D-9409-884D8CBFF942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326133A-6B0A-4996-81BB-38F27BD669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204EB3A-2332-419D-9409-884D8CBFF942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326133A-6B0A-4996-81BB-38F27BD669A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Solomon Branigan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i="1" dirty="0" smtClean="0"/>
              <a:t>PowerPoint</a:t>
            </a:r>
            <a:endParaRPr lang="en-US" sz="5400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4000" b="1" i="1" dirty="0" smtClean="0"/>
              <a:t>Our vision is to persuade people in our community to buy pages or a yearbook .</a:t>
            </a:r>
            <a:endParaRPr lang="en-US" sz="4000" b="1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 statement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132298" cy="550632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Fundraisers</a:t>
            </a:r>
            <a:endParaRPr lang="en-US" dirty="0"/>
          </a:p>
        </p:txBody>
      </p:sp>
      <p:pic>
        <p:nvPicPr>
          <p:cNvPr id="4" name="Picture 3" descr="car-wash-cama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9403300">
            <a:off x="1028090" y="1975424"/>
            <a:ext cx="2743200" cy="2057400"/>
          </a:xfrm>
          <a:prstGeom prst="rect">
            <a:avLst/>
          </a:prstGeom>
        </p:spPr>
      </p:pic>
      <p:pic>
        <p:nvPicPr>
          <p:cNvPr id="5" name="Picture 4" descr="Sellingcand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69587">
            <a:off x="5603760" y="1945385"/>
            <a:ext cx="2997200" cy="2800350"/>
          </a:xfrm>
          <a:prstGeom prst="rect">
            <a:avLst/>
          </a:prstGeom>
        </p:spPr>
      </p:pic>
      <p:pic>
        <p:nvPicPr>
          <p:cNvPr id="6" name="Picture 5" descr="mone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4600" y="4419600"/>
            <a:ext cx="2857500" cy="213836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011936"/>
          </a:xfrm>
        </p:spPr>
        <p:txBody>
          <a:bodyPr/>
          <a:lstStyle/>
          <a:p>
            <a:pPr algn="ctr"/>
            <a:r>
              <a:rPr lang="en-US" b="1" dirty="0" smtClean="0"/>
              <a:t>We made it! 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Thank you for your appreciation!</a:t>
            </a:r>
            <a:endParaRPr 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37</TotalTime>
  <Words>26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Metro</vt:lpstr>
      <vt:lpstr>Solomon Branigan</vt:lpstr>
      <vt:lpstr>Vision statement</vt:lpstr>
      <vt:lpstr>Fundraisers</vt:lpstr>
      <vt:lpstr>We made it!     Thank you for your appreciation!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Student148</dc:creator>
  <cp:lastModifiedBy>Student148</cp:lastModifiedBy>
  <cp:revision>4</cp:revision>
  <dcterms:created xsi:type="dcterms:W3CDTF">2012-09-18T15:28:18Z</dcterms:created>
  <dcterms:modified xsi:type="dcterms:W3CDTF">2012-09-18T16:05:38Z</dcterms:modified>
</cp:coreProperties>
</file>